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3" r:id="rId2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8" Type="http://schemas.openxmlformats.org/officeDocument/2006/relationships/slide" Target="slides/slide1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9" name="Google Shape;5309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36.png"/></Relationships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734"/>
          <p:cNvSpPr txBox="1"/>
          <p:nvPr>
            <p:ph type="title"/>
          </p:nvPr>
        </p:nvSpPr>
        <p:spPr>
          <a:xfrm>
            <a:off x="6234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What Is Design Thinking?</a:t>
            </a:r>
            <a:endParaRPr/>
          </a:p>
        </p:txBody>
      </p:sp>
      <p:pic>
        <p:nvPicPr>
          <p:cNvPr id="5312" name="Google Shape;5312;p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100" y="0"/>
            <a:ext cx="3670900" cy="17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3" name="Google Shape;5313;p734"/>
          <p:cNvSpPr txBox="1"/>
          <p:nvPr>
            <p:ph idx="1" type="body"/>
          </p:nvPr>
        </p:nvSpPr>
        <p:spPr>
          <a:xfrm>
            <a:off x="311700" y="1228675"/>
            <a:ext cx="85206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Empathize: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Familiarize yourself with the end user to find out what needs are not being met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Define: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Re-state the needs into a problem statement that you will solve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Ideate: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Generate many possible solutions to the problem; brainstorm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Prototype: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Choose one idea to actually create, and make a “rough draft”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Test: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Gather feedback from the end user, and repeat any earlier steps to refine your product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